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5" r:id="rId13"/>
    <p:sldId id="281" r:id="rId14"/>
    <p:sldId id="274" r:id="rId15"/>
    <p:sldId id="282" r:id="rId16"/>
    <p:sldId id="283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EDR-Sprint2" TargetMode="External"/><Relationship Id="rId2" Type="http://schemas.openxmlformats.org/officeDocument/2006/relationships/hyperlink" Target="https://gitter.im/opengeospatial/OGCAPI-EDR-Sprint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</a:t>
            </a:r>
          </a:p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</a:t>
            </a:r>
            <a:r>
              <a:rPr lang="en-US" sz="32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EDR Sprint 2</a:t>
            </a:r>
            <a:r>
              <a:rPr lang="en-US" sz="320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&lt;Presenter Name&gt;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November 4th,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9th, 2020</a:t>
            </a:r>
          </a:p>
        </p:txBody>
      </p:sp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November 10th, 2020</a:t>
            </a:r>
          </a:p>
        </p:txBody>
      </p:sp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https://gitter.im/opengeospatial/OGCAPI-EDR-Sprint2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https://github.com/opengeospatial/OGCAPI-EDR-Sprint2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TBA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EDR Sprint 2 virtual event, to be held virtually on:</a:t>
            </a:r>
          </a:p>
          <a:p>
            <a:pPr lvl="1"/>
            <a:r>
              <a:rPr lang="en-US" dirty="0"/>
              <a:t>Day 1: Monday 9 November from 09:00am to 05:30pm ET.</a:t>
            </a:r>
          </a:p>
          <a:p>
            <a:pPr lvl="1"/>
            <a:r>
              <a:rPr lang="en-US" dirty="0"/>
              <a:t>Day 2: Tuesday 10 November from 09:00am to 05:30pm ET.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an effective and increasingly popular method for rapid software development</a:t>
            </a:r>
          </a:p>
          <a:p>
            <a:endParaRPr lang="en-US" dirty="0"/>
          </a:p>
          <a:p>
            <a:r>
              <a:rPr lang="en-US" dirty="0"/>
              <a:t>There is a growing need for interoperability between Web APIs</a:t>
            </a:r>
          </a:p>
          <a:p>
            <a:endParaRPr lang="en-US" dirty="0"/>
          </a:p>
          <a:p>
            <a:r>
              <a:rPr lang="en-US" dirty="0"/>
              <a:t>The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Environmental Data Retrieval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API Definition and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334069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major objective of this Code Sprint is to enable full interoperability of all existing, and new, client and server implementations that support the OGC API – EDR candidate standard. </a:t>
            </a:r>
          </a:p>
          <a:p>
            <a:endParaRPr lang="en-US" dirty="0"/>
          </a:p>
          <a:p>
            <a:r>
              <a:rPr lang="en-US" dirty="0"/>
              <a:t>All participation will be remote, through web-conferencing services provided by OGC.</a:t>
            </a:r>
          </a:p>
          <a:p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3194</TotalTime>
  <Words>437</Words>
  <Application>Microsoft Macintosh PowerPoint</Application>
  <PresentationFormat>Widescreen</PresentationFormat>
  <Paragraphs>74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Welcome</vt:lpstr>
      <vt:lpstr>Motivation</vt:lpstr>
      <vt:lpstr>Overview of the draft specification</vt:lpstr>
      <vt:lpstr>Examples</vt:lpstr>
      <vt:lpstr>Sprint Description</vt:lpstr>
      <vt:lpstr>Sprint Schedule: November 9th, 2020</vt:lpstr>
      <vt:lpstr>Sprint Schedule: November 10th,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239</cp:revision>
  <dcterms:created xsi:type="dcterms:W3CDTF">2020-04-17T22:01:33Z</dcterms:created>
  <dcterms:modified xsi:type="dcterms:W3CDTF">2020-10-19T06:31:22Z</dcterms:modified>
</cp:coreProperties>
</file>